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73"/>
  </p:notesMasterIdLst>
  <p:handoutMasterIdLst>
    <p:handoutMasterId r:id="rId74"/>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905" r:id="rId53"/>
    <p:sldId id="867" r:id="rId54"/>
    <p:sldId id="907" r:id="rId55"/>
    <p:sldId id="868" r:id="rId56"/>
    <p:sldId id="906" r:id="rId57"/>
    <p:sldId id="904" r:id="rId58"/>
    <p:sldId id="870" r:id="rId59"/>
    <p:sldId id="871" r:id="rId60"/>
    <p:sldId id="908" r:id="rId61"/>
    <p:sldId id="909" r:id="rId62"/>
    <p:sldId id="872" r:id="rId63"/>
    <p:sldId id="873" r:id="rId64"/>
    <p:sldId id="910" r:id="rId65"/>
    <p:sldId id="911" r:id="rId66"/>
    <p:sldId id="865" r:id="rId67"/>
    <p:sldId id="414" r:id="rId68"/>
    <p:sldId id="866" r:id="rId69"/>
    <p:sldId id="869" r:id="rId70"/>
    <p:sldId id="402" r:id="rId71"/>
    <p:sldId id="403"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8" autoAdjust="0"/>
    <p:restoredTop sz="72637" autoAdjust="0"/>
  </p:normalViewPr>
  <p:slideViewPr>
    <p:cSldViewPr snapToGrid="0">
      <p:cViewPr varScale="1">
        <p:scale>
          <a:sx n="107" d="100"/>
          <a:sy n="107" d="100"/>
        </p:scale>
        <p:origin x="101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3/13/20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hesim-dev.github.io/ispor-short-course/articles/partitioned-survival-model-simple.html"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64A3AD-C89C-6E4F-8292-976C55DA3DB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21</a:t>
            </a:fld>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9490AC-9F0C-9E48-BD34-9104FA252ED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22</a:t>
            </a:fld>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386" y="1628447"/>
            <a:ext cx="7882759" cy="1970690"/>
          </a:xfrm>
          <a:prstGeom prst="rect">
            <a:avLst/>
          </a:prstGeom>
        </p:spPr>
      </p:pic>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
        <p:nvSpPr>
          <p:cNvPr id="8" name="Slide Number Placeholder 3">
            <a:extLst>
              <a:ext uri="{FF2B5EF4-FFF2-40B4-BE49-F238E27FC236}">
                <a16:creationId xmlns:a16="http://schemas.microsoft.com/office/drawing/2014/main" id="{12E68FD7-2B60-EF40-8845-6FB51555E6A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A12BA532-55F6-7843-90C1-85134869794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
        <p:nvSpPr>
          <p:cNvPr id="4" name="Slide Number Placeholder 3">
            <a:extLst>
              <a:ext uri="{FF2B5EF4-FFF2-40B4-BE49-F238E27FC236}">
                <a16:creationId xmlns:a16="http://schemas.microsoft.com/office/drawing/2014/main" id="{958C7FC5-189F-BE42-827E-0F1BB602EAC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E15F0873-3201-1E45-AD18-F65E7234FE2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
        <p:nvSpPr>
          <p:cNvPr id="4" name="Slide Number Placeholder 3">
            <a:extLst>
              <a:ext uri="{FF2B5EF4-FFF2-40B4-BE49-F238E27FC236}">
                <a16:creationId xmlns:a16="http://schemas.microsoft.com/office/drawing/2014/main" id="{4B52B04A-24BF-E247-A16F-B7DC2DD4716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36</a:t>
            </a:fld>
            <a:endParaRPr lang="en-US"/>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55BC413E-A403-694E-ABA1-9BE8CF352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37</a:t>
            </a:fld>
            <a:endParaRPr lang="en-US"/>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
        <p:nvSpPr>
          <p:cNvPr id="4" name="Slide Number Placeholder 3">
            <a:extLst>
              <a:ext uri="{FF2B5EF4-FFF2-40B4-BE49-F238E27FC236}">
                <a16:creationId xmlns:a16="http://schemas.microsoft.com/office/drawing/2014/main" id="{D901880F-16A2-6A4B-A73E-B0AFB79D02B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38</a:t>
            </a:fld>
            <a:endParaRPr lang="en-US"/>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
        <p:nvSpPr>
          <p:cNvPr id="14" name="Slide Number Placeholder 3">
            <a:extLst>
              <a:ext uri="{FF2B5EF4-FFF2-40B4-BE49-F238E27FC236}">
                <a16:creationId xmlns:a16="http://schemas.microsoft.com/office/drawing/2014/main" id="{60BD46A1-9D25-BA49-8848-FAEE1AA3707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39</a:t>
            </a:fld>
            <a:endParaRPr lang="en-US"/>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6" name="Picture 5">
            <a:extLst>
              <a:ext uri="{FF2B5EF4-FFF2-40B4-BE49-F238E27FC236}">
                <a16:creationId xmlns:a16="http://schemas.microsoft.com/office/drawing/2014/main" id="{0ED7CF1C-767D-6A4F-A4BE-C22CCF6D5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1" y="722790"/>
            <a:ext cx="5337869" cy="4420710"/>
          </a:xfrm>
          <a:prstGeom prst="rect">
            <a:avLst/>
          </a:prstGeom>
        </p:spPr>
      </p:pic>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216073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310731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54</a:t>
            </a:fld>
            <a:endParaRPr lang="en-US"/>
          </a:p>
        </p:txBody>
      </p:sp>
    </p:spTree>
    <p:extLst>
      <p:ext uri="{BB962C8B-B14F-4D97-AF65-F5344CB8AC3E}">
        <p14:creationId xmlns:p14="http://schemas.microsoft.com/office/powerpoint/2010/main" val="3295239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2929922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spTree>
    <p:extLst>
      <p:ext uri="{BB962C8B-B14F-4D97-AF65-F5344CB8AC3E}">
        <p14:creationId xmlns:p14="http://schemas.microsoft.com/office/powerpoint/2010/main" val="783997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spTree>
    <p:extLst>
      <p:ext uri="{BB962C8B-B14F-4D97-AF65-F5344CB8AC3E}">
        <p14:creationId xmlns:p14="http://schemas.microsoft.com/office/powerpoint/2010/main" val="9090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59</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Time-varying state-transition models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3348257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3733999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2555" y="715306"/>
            <a:ext cx="5305563" cy="4428193"/>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Decision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2115741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2799026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100898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8266</TotalTime>
  <Words>5284</Words>
  <Application>Microsoft Macintosh PowerPoint</Application>
  <PresentationFormat>On-screen Show (16:9)</PresentationFormat>
  <Paragraphs>995</Paragraphs>
  <Slides>71</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Time-varying state-transition models</vt:lpstr>
      <vt:lpstr>Time-varying state-transition models</vt:lpstr>
      <vt:lpstr>Demonstration: Time-varying state-transition models</vt:lpstr>
      <vt:lpstr>PowerPoint Presentation</vt:lpstr>
      <vt:lpstr>Decision analysis</vt:lpstr>
      <vt:lpstr>Decision analysis</vt:lpstr>
      <vt:lpstr>Exercise 5: Decision analysis</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513</cp:revision>
  <cp:lastPrinted>2019-06-07T19:51:54Z</cp:lastPrinted>
  <dcterms:created xsi:type="dcterms:W3CDTF">2014-12-05T18:34:48Z</dcterms:created>
  <dcterms:modified xsi:type="dcterms:W3CDTF">2020-03-14T02:44:55Z</dcterms:modified>
  <cp:category/>
</cp:coreProperties>
</file>